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01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8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3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3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5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2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3C52F9-BD03-4AFA-93EF-29C01B5A4ED0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C21746-514C-49AF-8AE7-6913DB9EAAF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1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1" y="300039"/>
            <a:ext cx="3443287" cy="728662"/>
          </a:xfrm>
        </p:spPr>
        <p:txBody>
          <a:bodyPr/>
          <a:lstStyle/>
          <a:p>
            <a:pPr algn="ctr"/>
            <a:r>
              <a:rPr lang="ru-RU" b="1" dirty="0" smtClean="0"/>
              <a:t>Гофрированный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038" y="300038"/>
            <a:ext cx="6772275" cy="600516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500187"/>
            <a:ext cx="3786187" cy="5114925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1.Можно подключить к мойке и канализационным стоякам даже при нестандартном их расположении.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2.Прост в установке и доступен по цене.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3.Изгиб для гидрозатвора формируется установщиком самостоятельно.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4.Благодаря отсутствию соединений вероятность протечки практически исключена.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5.Вне зависимости от расстояния, разделяющего раковину и пол, будет обеспечен качественный водоотвод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03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76295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4850" y="842963"/>
            <a:ext cx="7329487" cy="46291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485900"/>
            <a:ext cx="3314700" cy="481930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бутылочного устройства. Главное отличие – компактный размер и плоская колба. Используется в случаях, когда для стандартного изделия просто нет места, например при установке раковины над стиральной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3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429000" cy="1277304"/>
          </a:xfrm>
        </p:spPr>
        <p:txBody>
          <a:bodyPr/>
          <a:lstStyle/>
          <a:p>
            <a:r>
              <a:rPr lang="ru-RU" b="1" dirty="0" err="1"/>
              <a:t>Одновентильные</a:t>
            </a:r>
            <a:r>
              <a:rPr lang="ru-RU" b="1" dirty="0"/>
              <a:t> смесители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85975"/>
            <a:ext cx="3200400" cy="42192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или холодной или горячей воды. На корпусе установлен вентиль, который управляет запорным механизмом — кран-буксой. Она бывает керамической или червячной</a:t>
            </a:r>
          </a:p>
        </p:txBody>
      </p:sp>
      <p:pic>
        <p:nvPicPr>
          <p:cNvPr id="5" name="Объект 4" descr="Одновентильный кран для водопровод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94359"/>
            <a:ext cx="6843713" cy="5392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24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386138" cy="1348741"/>
          </a:xfrm>
        </p:spPr>
        <p:txBody>
          <a:bodyPr/>
          <a:lstStyle/>
          <a:p>
            <a:r>
              <a:rPr lang="ru-RU" b="1" dirty="0" err="1"/>
              <a:t>Двухвентильные</a:t>
            </a:r>
            <a:r>
              <a:rPr lang="ru-RU" b="1" dirty="0"/>
              <a:t> смесители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57425"/>
            <a:ext cx="3200400" cy="40477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объединенные в одну конструкцию 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одновентильных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крана. Температура регулируется вручную, поворотом соответствующего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маховичка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Водопроводный двухвентильный кра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4358"/>
            <a:ext cx="7000875" cy="4949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8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363029"/>
          </a:xfrm>
        </p:spPr>
        <p:txBody>
          <a:bodyPr/>
          <a:lstStyle/>
          <a:p>
            <a:r>
              <a:rPr lang="ru-RU" b="1" dirty="0" err="1" smtClean="0"/>
              <a:t>Однорычажные</a:t>
            </a:r>
            <a:r>
              <a:rPr lang="ru-RU" b="1" dirty="0" smtClean="0"/>
              <a:t> смесители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3" y="2085975"/>
            <a:ext cx="3343273" cy="42862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 водопроводных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кранов вместо вентиля – рычаг, управляющий шаровым механизмом в середине арматуры. Подъемом рычага регулируется напор подаваемой жидкости, поворотом в стороны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Однорычажный водопроводный кран с шаровым механизмо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57250"/>
            <a:ext cx="6492875" cy="501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20191"/>
          </a:xfrm>
        </p:spPr>
        <p:txBody>
          <a:bodyPr/>
          <a:lstStyle/>
          <a:p>
            <a:r>
              <a:rPr lang="ru-RU" sz="4000" b="1" dirty="0"/>
              <a:t>С термостатом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13"/>
            <a:ext cx="3200400" cy="4376391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Они имеют </a:t>
            </a:r>
            <a:r>
              <a:rPr lang="ru-RU" sz="2400" b="1" dirty="0"/>
              <a:t>две ручки – для регулировки напора и температуры</a:t>
            </a:r>
            <a:r>
              <a:rPr lang="ru-RU" sz="2400" dirty="0"/>
              <a:t>. В устройство встроен термостатический клапан, автоматически регулирующий </a:t>
            </a:r>
            <a:r>
              <a:rPr lang="ru-RU" sz="2400" dirty="0" smtClean="0"/>
              <a:t>температуру. </a:t>
            </a:r>
            <a:r>
              <a:rPr lang="ru-RU" sz="2400" dirty="0"/>
              <a:t>Этот клапан </a:t>
            </a:r>
            <a:r>
              <a:rPr lang="ru-RU" sz="2400" b="1" dirty="0"/>
              <a:t>оснащен парафиновым стержнем</a:t>
            </a:r>
            <a:r>
              <a:rPr lang="ru-RU" sz="2400" dirty="0"/>
              <a:t>. </a:t>
            </a:r>
            <a:r>
              <a:rPr lang="ru-RU" sz="2600" dirty="0"/>
              <a:t>Нагреваясь или остывая, стержень двигает клапан, увеличивая подачу то холодной, то горячей </a:t>
            </a:r>
            <a:r>
              <a:rPr lang="ru-RU" sz="2600" dirty="0" smtClean="0"/>
              <a:t>воды.</a:t>
            </a:r>
            <a:endParaRPr lang="ru-RU" sz="2600" dirty="0"/>
          </a:p>
        </p:txBody>
      </p:sp>
      <p:pic>
        <p:nvPicPr>
          <p:cNvPr id="5" name="Объект 4" descr="Водопроводный кран с термостато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00088"/>
            <a:ext cx="6492875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062991"/>
          </a:xfrm>
        </p:spPr>
        <p:txBody>
          <a:bodyPr/>
          <a:lstStyle/>
          <a:p>
            <a:r>
              <a:rPr lang="ru-RU" b="1" dirty="0" smtClean="0"/>
              <a:t>Сенсорные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3" y="2000250"/>
            <a:ext cx="3386137" cy="430495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встроен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инфракрасный датчик или фотоэлемент,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передающий сигнал на блок управления, установленный автономно и питающийся от сети или независимого источника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Сенсорный водопроводный кра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4358"/>
            <a:ext cx="6492875" cy="5234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66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2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748666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Трубный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1911" y="400050"/>
            <a:ext cx="6445251" cy="558641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037" y="1343025"/>
            <a:ext cx="3514725" cy="496217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популярный вариант для  керамической раковины в ванной. Устанавливать его на кухне не стоит, поскольку прочистить его сложнее, чем другие устройства. Данные модели отличаются компактными размерами и привлекательным дизайном. Гидрозатвор образуется благодаря изогнутости трубы. Нижнее колено устройства, как правило, съемное. Для очистки его придется демонтировать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2" y="240028"/>
            <a:ext cx="3200400" cy="7086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Бутылочный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0597" y="594359"/>
            <a:ext cx="7543753" cy="550640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71563"/>
            <a:ext cx="3957638" cy="56578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популярный вид. Его конструкция вызывает ассоциации с колбой или бутылкой, отсюда и название. Выпускная труба может быть как жесткой, так и гибкой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гофрированной.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1.Устройство сифона позволяет без усилий демонтировать его наиболее засоряемую часть.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2.Такую модель легко обслуживать.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3.Бутылочный слив не нуждается в замене продолжительный период времени.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 гидрозатворе всегда есть вода, поэтому квартира надежно защищена от канализационного запаха.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5.При попадании мелких вещей в слив их можно будет без проблем извлечь, открутив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колбу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8448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378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Times New Roman</vt:lpstr>
      <vt:lpstr>Ретро</vt:lpstr>
      <vt:lpstr>ВОДОПРОВОД</vt:lpstr>
      <vt:lpstr>Одновентильные смесители</vt:lpstr>
      <vt:lpstr>Двухвентильные смесители</vt:lpstr>
      <vt:lpstr>Однорычажные смесители</vt:lpstr>
      <vt:lpstr>С термостатом </vt:lpstr>
      <vt:lpstr>Сенсорные</vt:lpstr>
      <vt:lpstr>КАНАЛИЗАЦИЯ</vt:lpstr>
      <vt:lpstr>Трубный</vt:lpstr>
      <vt:lpstr>Бутылочный</vt:lpstr>
      <vt:lpstr>Гофрированный</vt:lpstr>
      <vt:lpstr>Плоский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ВОДОПРОВОД</dc:title>
  <dc:creator>Пользователь</dc:creator>
  <cp:lastModifiedBy>Пользователь</cp:lastModifiedBy>
  <cp:revision>6</cp:revision>
  <dcterms:created xsi:type="dcterms:W3CDTF">2017-09-20T17:03:45Z</dcterms:created>
  <dcterms:modified xsi:type="dcterms:W3CDTF">2017-09-20T17:58:28Z</dcterms:modified>
</cp:coreProperties>
</file>